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SPRINGDALE RD
Intersection ID: 5164054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